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7" autoAdjust="0"/>
    <p:restoredTop sz="74640" autoAdjust="0"/>
  </p:normalViewPr>
  <p:slideViewPr>
    <p:cSldViewPr snapToGrid="0">
      <p:cViewPr varScale="1">
        <p:scale>
          <a:sx n="50" d="100"/>
          <a:sy n="50" d="100"/>
        </p:scale>
        <p:origin x="1218"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2/4/2019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**Which one is bigger? [wait for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Right,</a:t>
            </a:r>
            <a:r>
              <a:rPr lang="en-US" sz="1200" b="0" i="0" kern="1200" baseline="0" dirty="0" smtClean="0">
                <a:solidFill>
                  <a:schemeClr val="tx1"/>
                </a:solidFill>
                <a:effectLst/>
                <a:latin typeface="+mn-lt"/>
                <a:ea typeface="+mn-ea"/>
                <a:cs typeface="+mn-cs"/>
              </a:rPr>
              <a:t> the green one!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girls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plays Yellow-Ball </a:t>
            </a:r>
            <a:r>
              <a:rPr lang="en-US" sz="1200" b="1" i="0" kern="1200" dirty="0" smtClean="0">
                <a:solidFill>
                  <a:schemeClr val="tx1"/>
                </a:solidFill>
                <a:effectLst/>
                <a:latin typeface="+mn-lt"/>
                <a:ea typeface="+mn-ea"/>
                <a:cs typeface="+mn-cs"/>
              </a:rPr>
              <a:t>because</a:t>
            </a:r>
            <a:r>
              <a:rPr lang="en-US" sz="1200" b="0" i="0" kern="1200" dirty="0" smtClean="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Yellow-Ball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Yellow-Ball if her family tried to stop her from playing Yellow-Ball?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Yellow-Ball?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a:t>
            </a:r>
            <a:r>
              <a:rPr lang="en-US" sz="1200" b="0" i="0" kern="1200" baseline="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Green-Ball is much bigger than the bucket for Yellow-Ball,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Green-Ball bucket than it is to get it in the Yellow-Ball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Yellow-Ball is much bigger than the bucket for Green-Ball,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2/4/2019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17.jpg"/><Relationship Id="rId7"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591" b="13759"/>
          <a:stretch/>
        </p:blipFill>
        <p:spPr>
          <a:xfrm>
            <a:off x="6019799" y="1"/>
            <a:ext cx="4858049" cy="6297437"/>
          </a:xfrm>
          <a:prstGeom prst="rect">
            <a:avLst/>
          </a:prstGeom>
        </p:spPr>
      </p:pic>
      <p:sp>
        <p:nvSpPr>
          <p:cNvPr id="2" name="TextBox 1"/>
          <p:cNvSpPr txBox="1"/>
          <p:nvPr/>
        </p:nvSpPr>
        <p:spPr>
          <a:xfrm>
            <a:off x="6410325" y="6383893"/>
            <a:ext cx="2140522" cy="369332"/>
          </a:xfrm>
          <a:prstGeom prst="rect">
            <a:avLst/>
          </a:prstGeom>
          <a:noFill/>
        </p:spPr>
        <p:txBody>
          <a:bodyPr wrap="none" rtlCol="0">
            <a:spAutoFit/>
          </a:bodyPr>
          <a:lstStyle/>
          <a:p>
            <a:r>
              <a:rPr lang="en-US" dirty="0" smtClean="0">
                <a:solidFill>
                  <a:schemeClr val="bg1">
                    <a:lumMod val="65000"/>
                  </a:schemeClr>
                </a:solidFill>
              </a:rPr>
              <a:t>Which one is bigger?</a:t>
            </a:r>
            <a:endParaRPr lang="en-US" dirty="0">
              <a:solidFill>
                <a:schemeClr val="bg1">
                  <a:lumMod val="65000"/>
                </a:schemeClr>
              </a:solidFill>
            </a:endParaRPr>
          </a:p>
        </p:txBody>
      </p:sp>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029"/>
          <a:stretch/>
        </p:blipFill>
        <p:spPr>
          <a:xfrm>
            <a:off x="1481124" y="0"/>
            <a:ext cx="9346534" cy="6642522"/>
          </a:xfrm>
          <a:prstGeom prst="rect">
            <a:avLst/>
          </a:prstGeom>
        </p:spPr>
      </p:pic>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144" y="0"/>
            <a:ext cx="9281831" cy="7172325"/>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4126514" cy="307777"/>
          </a:xfrm>
          <a:prstGeom prst="rect">
            <a:avLst/>
          </a:prstGeom>
          <a:noFill/>
        </p:spPr>
        <p:txBody>
          <a:bodyPr wrap="none" rtlCol="0">
            <a:spAutoFit/>
          </a:bodyPr>
          <a:lstStyle/>
          <a:p>
            <a:r>
              <a:rPr lang="en-US" sz="1400" dirty="0">
                <a:solidFill>
                  <a:schemeClr val="bg1">
                    <a:lumMod val="65000"/>
                  </a:schemeClr>
                </a:solidFill>
              </a:rPr>
              <a:t>Here’s Suzy. She plays Yellow-Ball </a:t>
            </a:r>
            <a:r>
              <a:rPr lang="en-US" sz="1400" b="1" dirty="0">
                <a:solidFill>
                  <a:schemeClr val="bg1">
                    <a:lumMod val="65000"/>
                  </a:schemeClr>
                </a:solidFill>
              </a:rPr>
              <a:t>because</a:t>
            </a:r>
            <a:r>
              <a:rPr lang="en-US" sz="1400" dirty="0">
                <a:solidFill>
                  <a:schemeClr val="bg1">
                    <a:lumMod val="65000"/>
                  </a:schemeClr>
                </a:solidFill>
              </a:rPr>
              <a:t> she is a girl.</a:t>
            </a:r>
            <a:endParaRPr lang="en-US" sz="1400" dirty="0">
              <a:solidFill>
                <a:schemeClr val="bg1">
                  <a:lumMod val="65000"/>
                </a:schemeClr>
              </a:solidFill>
            </a:endParaRPr>
          </a:p>
        </p:txBody>
      </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endParaRPr lang="en-US" sz="1400" dirty="0">
              <a:solidFill>
                <a:schemeClr val="bg1">
                  <a:lumMod val="65000"/>
                </a:schemeClr>
              </a:solidFill>
            </a:endParaRPr>
          </a:p>
        </p:txBody>
      </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0946" y="1885950"/>
            <a:ext cx="5258868" cy="35222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80861" cy="307777"/>
          </a:xfrm>
          <a:prstGeom prst="rect">
            <a:avLst/>
          </a:prstGeom>
          <a:noFill/>
        </p:spPr>
        <p:txBody>
          <a:bodyPr wrap="none" rtlCol="0">
            <a:spAutoFit/>
          </a:bodyPr>
          <a:lstStyle/>
          <a:p>
            <a:r>
              <a:rPr lang="en-US" sz="1400" dirty="0">
                <a:solidFill>
                  <a:schemeClr val="bg1">
                    <a:lumMod val="65000"/>
                  </a:schemeClr>
                </a:solidFill>
              </a:rPr>
              <a:t>Do you think she played Yellow-Ball when she was 4 years old? </a:t>
            </a:r>
            <a:endParaRPr lang="en-US" sz="1400" dirty="0">
              <a:solidFill>
                <a:schemeClr val="bg1">
                  <a:lumMod val="65000"/>
                </a:schemeClr>
              </a:solidFill>
            </a:endParaRPr>
          </a:p>
        </p:txBody>
      </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2392" y="1936525"/>
            <a:ext cx="4773607" cy="3197248"/>
          </a:xfrm>
          <a:prstGeom prst="rect">
            <a:avLst/>
          </a:prstGeom>
        </p:spPr>
      </p:pic>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26543" cy="307777"/>
          </a:xfrm>
          <a:prstGeom prst="rect">
            <a:avLst/>
          </a:prstGeom>
          <a:noFill/>
        </p:spPr>
        <p:txBody>
          <a:bodyPr wrap="none" rtlCol="0">
            <a:spAutoFit/>
          </a:bodyPr>
          <a:lstStyle/>
          <a:p>
            <a:r>
              <a:rPr lang="en-US" sz="1400" dirty="0">
                <a:solidFill>
                  <a:schemeClr val="bg1">
                    <a:lumMod val="65000"/>
                  </a:schemeClr>
                </a:solidFill>
              </a:rPr>
              <a:t>Do you think she will always play Yellow-Ball? </a:t>
            </a:r>
            <a:endParaRPr lang="en-US" sz="1400" dirty="0">
              <a:solidFill>
                <a:schemeClr val="bg1">
                  <a:lumMod val="65000"/>
                </a:schemeClr>
              </a:solidFill>
            </a:endParaRPr>
          </a:p>
        </p:txBody>
      </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0014" t="6795" r="12338" b="12558"/>
          <a:stretch/>
        </p:blipFill>
        <p:spPr>
          <a:xfrm>
            <a:off x="4460257" y="3822970"/>
            <a:ext cx="3171371" cy="2206171"/>
          </a:xfrm>
          <a:prstGeom prst="rect">
            <a:avLst/>
          </a:prstGeom>
        </p:spPr>
      </p:pic>
      <p:pic>
        <p:nvPicPr>
          <p:cNvPr id="5" name="Picture 2" descr="Image result for cartoon parents drawing"/>
          <p:cNvPicPr>
            <a:picLocks noChangeAspect="1" noChangeArrowheads="1"/>
          </p:cNvPicPr>
          <p:nvPr/>
        </p:nvPicPr>
        <p:blipFill rotWithShape="1">
          <a:blip r:embed="rId4">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5">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828216" cy="307777"/>
          </a:xfrm>
          <a:prstGeom prst="rect">
            <a:avLst/>
          </a:prstGeom>
          <a:noFill/>
        </p:spPr>
        <p:txBody>
          <a:bodyPr wrap="none" rtlCol="0">
            <a:spAutoFit/>
          </a:bodyPr>
          <a:lstStyle/>
          <a:p>
            <a:r>
              <a:rPr lang="en-US" sz="1400" dirty="0">
                <a:solidFill>
                  <a:schemeClr val="bg1">
                    <a:lumMod val="65000"/>
                  </a:schemeClr>
                </a:solidFill>
              </a:rPr>
              <a:t>Would Suzy stop playing Yellow-Ball if her family tried to stop her from playing Yellow-Ball? </a:t>
            </a:r>
            <a:endParaRPr lang="en-US" sz="1400" dirty="0">
              <a:solidFill>
                <a:schemeClr val="bg1">
                  <a:lumMod val="65000"/>
                </a:schemeClr>
              </a:solidFill>
            </a:endParaRPr>
          </a:p>
        </p:txBody>
      </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840" y="2061210"/>
            <a:ext cx="4084320" cy="2735580"/>
          </a:xfrm>
          <a:prstGeom prst="rect">
            <a:avLst/>
          </a:prstGeom>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6">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7">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60341"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Yellow-Ball? </a:t>
            </a:r>
            <a:endParaRPr lang="en-US" sz="1400" dirty="0">
              <a:solidFill>
                <a:schemeClr val="bg1">
                  <a:lumMod val="65000"/>
                </a:schemeClr>
              </a:solidFill>
            </a:endParaRPr>
          </a:p>
        </p:txBody>
      </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953182876"/>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FYP_pilot_20190131_01_str_formal_girlsYellow.mp4</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FYP_pilot_20190131_02_str_formal_girlsYellow.mp4</a:t>
                      </a: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7531"/>
          <a:stretch/>
        </p:blipFill>
        <p:spPr>
          <a:xfrm>
            <a:off x="1221228" y="0"/>
            <a:ext cx="9490316" cy="6781194"/>
          </a:xfrm>
          <a:prstGeom prst="rect">
            <a:avLst/>
          </a:prstGeom>
        </p:spPr>
      </p:pic>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525"/>
          <a:stretch/>
        </p:blipFill>
        <p:spPr>
          <a:xfrm>
            <a:off x="1120082" y="0"/>
            <a:ext cx="9402776" cy="6646421"/>
          </a:xfrm>
          <a:prstGeom prst="rect">
            <a:avLst/>
          </a:prstGeom>
        </p:spPr>
      </p:pic>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1663</TotalTime>
  <Words>1183</Words>
  <Application>Microsoft Office PowerPoint</Application>
  <PresentationFormat>Widescreen</PresentationFormat>
  <Paragraphs>83</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96</cp:revision>
  <dcterms:created xsi:type="dcterms:W3CDTF">2019-01-29T04:19:50Z</dcterms:created>
  <dcterms:modified xsi:type="dcterms:W3CDTF">2019-02-05T07:50:28Z</dcterms:modified>
</cp:coreProperties>
</file>